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1" r:id="rId74"/>
    <p:sldId id="35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25-03-2025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1F138F-EE2F-CBFC-9A19-C47175554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7" y="1528998"/>
            <a:ext cx="5889524" cy="442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4983</TotalTime>
  <Words>3644</Words>
  <Application>Microsoft Office PowerPoint</Application>
  <PresentationFormat>Widescreen</PresentationFormat>
  <Paragraphs>519</Paragraphs>
  <Slides>74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NCH</vt:lpstr>
      <vt:lpstr>TESLA 500 GeV – Thrust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1378</cp:revision>
  <dcterms:created xsi:type="dcterms:W3CDTF">2024-11-21T11:19:07Z</dcterms:created>
  <dcterms:modified xsi:type="dcterms:W3CDTF">2025-03-25T09:28:01Z</dcterms:modified>
</cp:coreProperties>
</file>